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7" r:id="rId4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restored">
    <p:restoredLeft sz="13983"/>
    <p:restoredTop sz="91929"/>
  </p:normalViewPr>
  <p:slideViewPr>
    <p:cSldViewPr>
      <p:cViewPr>
        <p:scale>
          <a:sx n="223" d="100"/>
          <a:sy n="223" d="100"/>
        </p:scale>
        <p:origin x="4176" y="-7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theme" Target="theme/theme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Relationship Id="rId3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092330"/>
          <a:ext cx="6577278" cy="3671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/>
                <a:gridCol w="1497176"/>
                <a:gridCol w="713322"/>
                <a:gridCol w="208280"/>
                <a:gridCol w="641757"/>
                <a:gridCol w="926983"/>
                <a:gridCol w="413127"/>
                <a:gridCol w="228630"/>
                <a:gridCol w="417300"/>
                <a:gridCol w="532413"/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0" marR="91440" marT="45720" marB="45720" vert="horz" anchor="t" anchorCtr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　　　□ユースエール認定　　　□くるみん・トライくるみん・プラチナくるみん認定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□えるぼし・プラチナえるぼし認定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134009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315014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 dirty="0">
                <a:latin typeface="Meiryo UI"/>
                <a:ea typeface="Meiryo UI"/>
              </a:rPr>
              <a:t>2026</a:t>
            </a:r>
            <a:r>
              <a:rPr lang="ja-JP" altLang="en-US" sz="1000" b="1" dirty="0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ja-JP" altLang="en-US" sz="1400" b="1" dirty="0">
                <a:latin typeface="Meiryo UI"/>
                <a:ea typeface="Meiryo UI"/>
              </a:rPr>
              <a:t>10月14</a:t>
            </a:r>
            <a:r>
              <a:rPr lang="ja-JP" altLang="en-US" sz="1400" b="1" dirty="0">
                <a:latin typeface="Meiryo UI"/>
                <a:ea typeface="Meiryo UI"/>
              </a:rPr>
              <a:t>日（水）　「就職・転職お仕事説明会 </a:t>
            </a:r>
            <a:r>
              <a:rPr lang="ja-JP" altLang="en-US" sz="1100" b="1" dirty="0">
                <a:latin typeface="Meiryo UI"/>
                <a:ea typeface="Meiryo UI"/>
              </a:rPr>
              <a:t>at xStation01</a:t>
            </a:r>
            <a:r>
              <a:rPr lang="ja-JP" altLang="en-US" sz="1400" b="1" dirty="0">
                <a:latin typeface="Meiryo UI"/>
                <a:ea typeface="Meiryo UI"/>
              </a:rPr>
              <a:t>」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393649"/>
            <a:ext cx="3958833" cy="25345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  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</a:t>
            </a:r>
            <a:r>
              <a:rPr lang="en-US" altLang="ja-JP" sz="900" b="1" dirty="0">
                <a:latin typeface="+mj-ea"/>
                <a:ea typeface="+mj-ea"/>
              </a:rPr>
              <a:t>／☎011-209-4510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594700"/>
            <a:ext cx="6468255" cy="50693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 dirty="0">
                <a:latin typeface="Meiryo UI"/>
                <a:ea typeface="Meiryo UI"/>
              </a:rPr>
              <a:t>データをメール添付にてご返信ください。</a:t>
            </a:r>
            <a:r>
              <a:rPr lang="ja-JP" altLang="en-US" sz="900" dirty="0">
                <a:latin typeface="Meiryo UI"/>
                <a:ea typeface="Meiryo UI"/>
              </a:rPr>
              <a:t>募集職種が2つ以上の場合は、項目を増やして記載してください。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締切：2026年9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月3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日（木）</a:t>
            </a:r>
            <a:endParaRPr sz="900"/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8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186806" y="10400461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54899" y="4842700"/>
          <a:ext cx="6575683" cy="7594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/>
                <a:gridCol w="1224136"/>
                <a:gridCol w="864096"/>
                <a:gridCol w="1632908"/>
                <a:gridCol w="656492"/>
                <a:gridCol w="1189938"/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188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  <a:endParaRPr sz="9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ハローワーク提出求人の貴社事業所番号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5" name="四角形 45"/>
          <p:cNvSpPr/>
          <p:nvPr/>
        </p:nvSpPr>
        <p:spPr>
          <a:xfrm>
            <a:off x="3205107" y="1531242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6" name="テキスト 46"/>
          <p:cNvSpPr txBox="1"/>
          <p:nvPr/>
        </p:nvSpPr>
        <p:spPr>
          <a:xfrm>
            <a:off x="3171344" y="1638457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  <a:endParaRPr lang="ja-JP" altLang="en-US" sz="800">
              <a:latin typeface="Meiryo UI"/>
              <a:ea typeface="Meiryo UI"/>
            </a:endParaRPr>
          </a:p>
        </p:txBody>
      </p:sp>
      <p:graphicFrame>
        <p:nvGraphicFramePr>
          <p:cNvPr id="1117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27175"/>
          <a:ext cx="6577278" cy="3750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/>
                <a:gridCol w="1497176"/>
                <a:gridCol w="713322"/>
                <a:gridCol w="208280"/>
                <a:gridCol w="641757"/>
                <a:gridCol w="926983"/>
                <a:gridCol w="413127"/>
                <a:gridCol w="228630"/>
                <a:gridCol w="417300"/>
                <a:gridCol w="532413"/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</a:t>
                      </a: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株式会社ジョブカフェ北海道</a:t>
                      </a: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大樹生命札幌共同ビル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0" marR="91440" marT="45720" marB="45720" vert="horz" anchor="t" anchorCtr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　　　□ユースエール認定　　　■くるみん・トライくるみん・プラチナくるみん認定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□えるぼし・プラチナえるぼし認定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8" name="WordArt 48"/>
          <p:cNvSpPr>
            <a:spLocks noChangeArrowheads="1" noChangeShapeType="1" noTextEdit="1"/>
          </p:cNvSpPr>
          <p:nvPr/>
        </p:nvSpPr>
        <p:spPr>
          <a:xfrm>
            <a:off x="612640" y="5868854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19" name="四角形 49"/>
          <p:cNvGraphicFramePr>
            <a:graphicFrameLocks noGrp="1"/>
          </p:cNvGraphicFramePr>
          <p:nvPr/>
        </p:nvGraphicFramePr>
        <p:xfrm>
          <a:off x="540631" y="9637789"/>
          <a:ext cx="6575683" cy="7730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/>
                <a:gridCol w="1224136"/>
                <a:gridCol w="864096"/>
                <a:gridCol w="1632908"/>
                <a:gridCol w="656492"/>
                <a:gridCol w="1189938"/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293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  <a:endParaRPr sz="9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・Instagram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8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　　　</a:t>
                      </a:r>
                      <a:r>
                        <a:rPr kumimoji="1" lang="en-US" altLang="ja-JP" sz="8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・YouTube　https://www.youtube.com/xxxxxx</a:t>
                      </a:r>
                      <a:endParaRPr kumimoji="1" lang="en-US" altLang="ja-JP" sz="900" dirty="0" err="1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ハローワーク提出求人の貴社事業所番号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ja-JP" altLang="en-US" sz="900"/>
                        <a:t>0101-123456-7</a:t>
                      </a:r>
                      <a:endParaRPr kumimoji="1" lang="en-US" altLang="ja-JP" sz="900" dirty="0" err="1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20" name="正方形/長方形 32"/>
          <p:cNvSpPr/>
          <p:nvPr/>
        </p:nvSpPr>
        <p:spPr>
          <a:xfrm rot="20640000">
            <a:off x="348550" y="5730301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1" name="吹き出し: 角を丸めた四角形 52"/>
          <p:cNvSpPr/>
          <p:nvPr/>
        </p:nvSpPr>
        <p:spPr>
          <a:xfrm>
            <a:off x="1692631" y="6068874"/>
            <a:ext cx="1009937" cy="195450"/>
          </a:xfrm>
          <a:prstGeom prst="wedgeRoundRectCallout">
            <a:avLst>
              <a:gd name="adj1" fmla="val -127726"/>
              <a:gd name="adj2" fmla="val -3101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2" name="テキスト ボックス 53"/>
          <p:cNvSpPr txBox="1"/>
          <p:nvPr/>
        </p:nvSpPr>
        <p:spPr>
          <a:xfrm>
            <a:off x="1692631" y="6068874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3" name="吹き出し: 角を丸めた四角形 54"/>
          <p:cNvSpPr/>
          <p:nvPr/>
        </p:nvSpPr>
        <p:spPr>
          <a:xfrm>
            <a:off x="3290860" y="5850700"/>
            <a:ext cx="993771" cy="212799"/>
          </a:xfrm>
          <a:prstGeom prst="wedgeRoundRectCallout">
            <a:avLst>
              <a:gd name="adj1" fmla="val -38718"/>
              <a:gd name="adj2" fmla="val 15765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4" name="四角形 55"/>
          <p:cNvSpPr/>
          <p:nvPr/>
        </p:nvSpPr>
        <p:spPr>
          <a:xfrm>
            <a:off x="774924" y="1546654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5" name="テキスト 56"/>
          <p:cNvSpPr txBox="1"/>
          <p:nvPr/>
        </p:nvSpPr>
        <p:spPr>
          <a:xfrm>
            <a:off x="1494274" y="1638457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  <a:endParaRPr lang="ja-JP" altLang="en-US" sz="1000">
              <a:latin typeface="Meiryo UI"/>
              <a:ea typeface="Meiryo UI"/>
            </a:endParaRPr>
          </a:p>
        </p:txBody>
      </p:sp>
      <p:sp>
        <p:nvSpPr>
          <p:cNvPr id="1126" name="四角形 57"/>
          <p:cNvSpPr/>
          <p:nvPr/>
        </p:nvSpPr>
        <p:spPr>
          <a:xfrm>
            <a:off x="684631" y="6280580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7" name="テキスト 58"/>
          <p:cNvSpPr txBox="1"/>
          <p:nvPr/>
        </p:nvSpPr>
        <p:spPr>
          <a:xfrm>
            <a:off x="1078901" y="6298552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  <a:endParaRPr lang="ja-JP" altLang="en-US" sz="1000">
              <a:latin typeface="Meiryo UI"/>
              <a:ea typeface="Meiryo UI"/>
            </a:endParaRP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  <a:endParaRPr lang="ja-JP" altLang="en-US" sz="1000" b="1">
              <a:solidFill>
                <a:srgbClr val="FF0000"/>
              </a:solidFill>
              <a:latin typeface="Meiryo UI"/>
              <a:ea typeface="Meiryo UI"/>
            </a:endParaRPr>
          </a:p>
        </p:txBody>
      </p:sp>
      <p:pic>
        <p:nvPicPr>
          <p:cNvPr id="1128" name="図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5107" y="6269224"/>
            <a:ext cx="457872" cy="457872"/>
          </a:xfrm>
          <a:prstGeom prst="rect">
            <a:avLst/>
          </a:prstGeom>
        </p:spPr>
      </p:pic>
      <p:sp>
        <p:nvSpPr>
          <p:cNvPr id="1129" name="吹き出し: 角を丸めた四角形 35"/>
          <p:cNvSpPr/>
          <p:nvPr/>
        </p:nvSpPr>
        <p:spPr>
          <a:xfrm>
            <a:off x="6511152" y="7837789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0" name="テキスト ボックス 36"/>
          <p:cNvSpPr txBox="1"/>
          <p:nvPr/>
        </p:nvSpPr>
        <p:spPr>
          <a:xfrm>
            <a:off x="6490685" y="7852863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1" name="楕円 59"/>
          <p:cNvSpPr/>
          <p:nvPr/>
        </p:nvSpPr>
        <p:spPr>
          <a:xfrm>
            <a:off x="5488195" y="8848017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2" name="テキスト ボックス 60"/>
          <p:cNvSpPr txBox="1"/>
          <p:nvPr/>
        </p:nvSpPr>
        <p:spPr>
          <a:xfrm>
            <a:off x="5508631" y="7261789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3" name="吹き出し: 角を丸めた四角形 61"/>
          <p:cNvSpPr/>
          <p:nvPr/>
        </p:nvSpPr>
        <p:spPr>
          <a:xfrm>
            <a:off x="5535871" y="7277814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4" name="吹き出し: 角を丸めた四角形 41"/>
          <p:cNvSpPr/>
          <p:nvPr/>
        </p:nvSpPr>
        <p:spPr>
          <a:xfrm>
            <a:off x="6489730" y="7118120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テキスト ボックス 42"/>
          <p:cNvSpPr txBox="1"/>
          <p:nvPr/>
        </p:nvSpPr>
        <p:spPr>
          <a:xfrm>
            <a:off x="6436115" y="7108685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6" name="テキスト ボックス 62"/>
          <p:cNvSpPr txBox="1"/>
          <p:nvPr/>
        </p:nvSpPr>
        <p:spPr>
          <a:xfrm>
            <a:off x="5425235" y="10105649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7" name="吹き出し: 角を丸めた四角形 63"/>
          <p:cNvSpPr/>
          <p:nvPr/>
        </p:nvSpPr>
        <p:spPr>
          <a:xfrm>
            <a:off x="5491358" y="10140339"/>
            <a:ext cx="1594072" cy="168642"/>
          </a:xfrm>
          <a:prstGeom prst="wedgeRoundRectCallout">
            <a:avLst>
              <a:gd name="adj1" fmla="val -67278"/>
              <a:gd name="adj2" fmla="val -7165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8" name="テキスト ボックス 37"/>
          <p:cNvSpPr txBox="1"/>
          <p:nvPr/>
        </p:nvSpPr>
        <p:spPr>
          <a:xfrm>
            <a:off x="3251895" y="5850701"/>
            <a:ext cx="1104271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996__x8074__x5f8c__x524a__x9664__x3059__x308b__x305f__x3081__x306e__x30c1__x30a7__x30c3__x30af_ xmlns="7c505cc7-65f7-4251-a48d-ceafe53484bf" xsi:nil="true"/>
    <_x30d7__x30ec__x30d3__x30e5__x30fc_ xmlns="7c505cc7-65f7-4251-a48d-ceafe53484bf" xsi:nil="true"/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search_language xmlns="5e9f2c62-2c0d-4449-a541-31277517fa0b">ja</search_language>
  </documentManagement>
</p:properties>
</file>

<file path=customXml/itemProps1.xml><?xml version="1.0" encoding="utf-8"?>
<ds:datastoreItem xmlns:ds="http://schemas.openxmlformats.org/officeDocument/2006/customXml" ds:itemID="{4CA59176-F586-4791-A2D5-D8A747ABA07E}"/>
</file>

<file path=customXml/itemProps2.xml><?xml version="1.0" encoding="utf-8"?>
<ds:datastoreItem xmlns:ds="http://schemas.openxmlformats.org/officeDocument/2006/customXml" ds:itemID="{363DD2A1-D09D-4D7F-A848-5CEDDAA206C0}"/>
</file>

<file path=customXml/itemProps3.xml><?xml version="1.0" encoding="utf-8"?>
<ds:datastoreItem xmlns:ds="http://schemas.openxmlformats.org/officeDocument/2006/customXml" ds:itemID="{B06AC306-A88A-49A3-BC23-59F11BE84CC5}"/>
</file>

<file path=docProps/app.xml><?xml version="1.0" encoding="utf-8"?>
<Properties xmlns:vt="http://schemas.openxmlformats.org/officeDocument/2006/docPropsVTypes" xmlns="http://schemas.openxmlformats.org/officeDocument/2006/extended-properties">
  <TotalTime>3352</TotalTime>
  <Words>738</Words>
  <Application>JUST Focus</Application>
  <Paragraphs>119</Paragraph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JC-AD009</cp:lastModifiedBy>
  <cp:revision>267</cp:revision>
  <cp:lastPrinted>2024-06-11T02:42:01Z</cp:lastPrinted>
  <dcterms:created xsi:type="dcterms:W3CDTF">2019-05-15T08:54:09Z</dcterms:created>
  <dcterms:modified xsi:type="dcterms:W3CDTF">2026-08-19T05:07:28Z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