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1"/>
    <p:restoredTop sz="91929"/>
  </p:normalViewPr>
  <p:slideViewPr>
    <p:cSldViewPr>
      <p:cViewPr>
        <p:scale>
          <a:sx n="150" d="100"/>
          <a:sy n="150" d="100"/>
        </p:scale>
        <p:origin x="149" y="-197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248086"/>
          <a:ext cx="6577278" cy="36671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（貴社名）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#未経験可　#年齢不問　＃ああああ</a:t>
                      </a:r>
                    </a:p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#ああああ　＃ああああ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2897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11" name="Text Box 130"/>
          <p:cNvSpPr txBox="1">
            <a:spLocks noChangeArrowheads="1"/>
          </p:cNvSpPr>
          <p:nvPr/>
        </p:nvSpPr>
        <p:spPr>
          <a:xfrm>
            <a:off x="5220631" y="109853"/>
            <a:ext cx="2722563" cy="26884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100" u="sng" dirty="0">
                <a:latin typeface="Meiryo UI"/>
                <a:ea typeface="Meiryo UI"/>
              </a:rPr>
              <a:t>ご提出日　　　　年　　　月　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2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3045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00" b="1" dirty="0">
                <a:latin typeface="Meiryo UI"/>
                <a:ea typeface="Meiryo UI"/>
              </a:rPr>
              <a:t>2026</a:t>
            </a:r>
            <a:r>
              <a:rPr lang="ja-JP" altLang="en-US" sz="1000" b="1" dirty="0">
                <a:latin typeface="Meiryo UI"/>
                <a:ea typeface="Meiryo UI"/>
              </a:rPr>
              <a:t>年</a:t>
            </a:r>
            <a:r>
              <a:rPr lang="ja-JP" altLang="en-US" sz="800" b="1" dirty="0">
                <a:latin typeface="Meiryo UI"/>
                <a:ea typeface="Meiryo UI"/>
              </a:rPr>
              <a:t>　</a:t>
            </a:r>
            <a:r>
              <a:rPr lang="ja-JP" altLang="en-US" sz="1400" b="1" dirty="0">
                <a:latin typeface="Meiryo UI"/>
                <a:ea typeface="Meiryo UI"/>
              </a:rPr>
              <a:t>7月</a:t>
            </a:r>
            <a:r>
              <a:rPr lang="en-US" altLang="ja-JP" sz="1400" b="1" dirty="0">
                <a:latin typeface="Meiryo UI"/>
                <a:ea typeface="Meiryo UI"/>
              </a:rPr>
              <a:t>16</a:t>
            </a:r>
            <a:r>
              <a:rPr lang="ja-JP" altLang="en-US" sz="1400" b="1" dirty="0">
                <a:latin typeface="Meiryo UI"/>
                <a:ea typeface="Meiryo UI"/>
              </a:rPr>
              <a:t>日（木）　「就職・転職お仕事説明会 in 帯広</a:t>
            </a:r>
            <a:r>
              <a:rPr lang="ja-JP" altLang="en-US" sz="1600" b="1" dirty="0">
                <a:latin typeface="Meiryo UI"/>
                <a:ea typeface="Meiryo UI"/>
              </a:rPr>
              <a:t>」</a:t>
            </a:r>
            <a:endParaRPr lang="ja-JP" altLang="en-US" sz="14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05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sp>
        <p:nvSpPr>
          <p:cNvPr id="1114" name="正方形/長方形 13"/>
          <p:cNvSpPr/>
          <p:nvPr/>
        </p:nvSpPr>
        <p:spPr>
          <a:xfrm>
            <a:off x="484051" y="10268974"/>
            <a:ext cx="3958833" cy="25443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defRPr/>
            </a:pPr>
            <a:r>
              <a:rPr lang="ja-JP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ジョブカフェ北海道（渡邊）</a:t>
            </a:r>
            <a:r>
              <a:rPr lang="en-US" altLang="ja-JP" sz="1000" b="1" dirty="0">
                <a:latin typeface="+mj-ea"/>
                <a:ea typeface="+mj-ea"/>
              </a:rPr>
              <a:t>event@jobcafe-h.jp</a:t>
            </a:r>
            <a:r>
              <a:rPr lang="en-US" altLang="ja-JP" sz="900" b="1" dirty="0">
                <a:latin typeface="+mj-ea"/>
                <a:ea typeface="+mj-ea"/>
              </a:rPr>
              <a:t> ／☎080-8287-3897　</a:t>
            </a:r>
            <a:r>
              <a:rPr lang="ja-JP" altLang="en-US" sz="900" dirty="0">
                <a:latin typeface="+mj-ea"/>
                <a:ea typeface="+mj-ea"/>
              </a:rPr>
              <a:t>　　　　　　　　　　　　　　　　　　　　　　　　　　</a:t>
            </a:r>
            <a:endParaRPr lang="en-US" altLang="ja-JP" sz="1050" b="1" dirty="0">
              <a:latin typeface="+mj-ea"/>
              <a:ea typeface="+mj-ea"/>
            </a:endParaRPr>
          </a:p>
        </p:txBody>
      </p:sp>
      <p:sp>
        <p:nvSpPr>
          <p:cNvPr id="1116" name="テキスト ボックス 15"/>
          <p:cNvSpPr txBox="1">
            <a:spLocks noChangeArrowheads="1"/>
          </p:cNvSpPr>
          <p:nvPr/>
        </p:nvSpPr>
        <p:spPr>
          <a:xfrm>
            <a:off x="478004" y="750456"/>
            <a:ext cx="6699270" cy="5078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説明会の際、参加者に配布するリーフレットの原稿のご記入をお願い致します。</a:t>
            </a: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データをメール添付にてご返信ください。募集職種が2つ以上の場合は、項目を増やして記載してください。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締切：2026年</a:t>
            </a:r>
            <a:r>
              <a:rPr lang="en-US" altLang="ja-JP" sz="900" b="1" u="sng" dirty="0">
                <a:solidFill>
                  <a:srgbClr val="FF0000"/>
                </a:solidFill>
                <a:latin typeface="Meiryo UI"/>
                <a:ea typeface="Meiryo UI"/>
              </a:rPr>
              <a:t>5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月</a:t>
            </a:r>
            <a:r>
              <a:rPr lang="en-US" altLang="ja-JP" sz="900" b="1" u="sng" dirty="0">
                <a:solidFill>
                  <a:srgbClr val="FF0000"/>
                </a:solidFill>
                <a:latin typeface="Meiryo UI"/>
                <a:ea typeface="Meiryo UI"/>
              </a:rPr>
              <a:t>22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日（金）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3" name="テキスト ボックス 26"/>
          <p:cNvSpPr txBox="1"/>
          <p:nvPr/>
        </p:nvSpPr>
        <p:spPr>
          <a:xfrm>
            <a:off x="4186806" y="10275786"/>
            <a:ext cx="3179553" cy="24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データはパワーポイントのまま送信をお願い致します。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30" name="四角形 29"/>
          <p:cNvGraphicFramePr>
            <a:graphicFrameLocks noGrp="1"/>
          </p:cNvGraphicFramePr>
          <p:nvPr/>
        </p:nvGraphicFramePr>
        <p:xfrm>
          <a:off x="540270" y="4988100"/>
          <a:ext cx="6575683" cy="5280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7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44" name="テキスト ボックス 37"/>
          <p:cNvSpPr txBox="1"/>
          <p:nvPr/>
        </p:nvSpPr>
        <p:spPr>
          <a:xfrm>
            <a:off x="3251668" y="5708453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52" name="四角形 45"/>
          <p:cNvSpPr/>
          <p:nvPr/>
        </p:nvSpPr>
        <p:spPr>
          <a:xfrm>
            <a:off x="3205107" y="1686998"/>
            <a:ext cx="494206" cy="4289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3" name="テキスト 46"/>
          <p:cNvSpPr txBox="1"/>
          <p:nvPr/>
        </p:nvSpPr>
        <p:spPr>
          <a:xfrm>
            <a:off x="3171344" y="1794213"/>
            <a:ext cx="557983" cy="214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800">
                <a:latin typeface="Meiryo UI"/>
                <a:ea typeface="Meiryo UI"/>
              </a:rPr>
              <a:t>QRコード</a:t>
            </a:r>
          </a:p>
        </p:txBody>
      </p:sp>
      <p:graphicFrame>
        <p:nvGraphicFramePr>
          <p:cNvPr id="1154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631" y="5892226"/>
          <a:ext cx="6577278" cy="3744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株式会社ジョブカフェ北海道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   大樹生命札幌共同ビル　                                                                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札幌市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製造業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正社員登用制度あり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16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：22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　　　年間休日数125日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無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可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55" name="WordArt 48"/>
          <p:cNvSpPr>
            <a:spLocks noChangeArrowheads="1" noChangeShapeType="1" noTextEdit="1"/>
          </p:cNvSpPr>
          <p:nvPr/>
        </p:nvSpPr>
        <p:spPr>
          <a:xfrm>
            <a:off x="612640" y="593390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56" name="四角形 49"/>
          <p:cNvGraphicFramePr>
            <a:graphicFrameLocks noGrp="1"/>
          </p:cNvGraphicFramePr>
          <p:nvPr/>
        </p:nvGraphicFramePr>
        <p:xfrm>
          <a:off x="540631" y="9702840"/>
          <a:ext cx="657568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9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PC、モニター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　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１人（上限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・YouTube　https://www.youtube.com/xxxxxx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9" name="正方形/長方形 32"/>
          <p:cNvSpPr/>
          <p:nvPr/>
        </p:nvSpPr>
        <p:spPr>
          <a:xfrm rot="20640000">
            <a:off x="348550" y="5795352"/>
            <a:ext cx="809625" cy="287337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59" name="吹き出し: 角を丸めた四角形 52"/>
          <p:cNvSpPr/>
          <p:nvPr/>
        </p:nvSpPr>
        <p:spPr>
          <a:xfrm>
            <a:off x="1536075" y="5677660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テキスト ボックス 53"/>
          <p:cNvSpPr txBox="1"/>
          <p:nvPr/>
        </p:nvSpPr>
        <p:spPr>
          <a:xfrm>
            <a:off x="1536075" y="5689337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61" name="吹き出し: 角を丸めた四角形 54"/>
          <p:cNvSpPr/>
          <p:nvPr/>
        </p:nvSpPr>
        <p:spPr>
          <a:xfrm>
            <a:off x="3251668" y="5726349"/>
            <a:ext cx="1152024" cy="212799"/>
          </a:xfrm>
          <a:prstGeom prst="wedgeRoundRectCallout">
            <a:avLst>
              <a:gd name="adj1" fmla="val -37117"/>
              <a:gd name="adj2" fmla="val 21226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四角形 55"/>
          <p:cNvSpPr/>
          <p:nvPr/>
        </p:nvSpPr>
        <p:spPr>
          <a:xfrm>
            <a:off x="770309" y="168510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3" name="テキスト 56"/>
          <p:cNvSpPr txBox="1"/>
          <p:nvPr/>
        </p:nvSpPr>
        <p:spPr>
          <a:xfrm>
            <a:off x="1494274" y="1794213"/>
            <a:ext cx="1090180" cy="245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</p:txBody>
      </p:sp>
      <p:sp>
        <p:nvSpPr>
          <p:cNvPr id="1164" name="四角形 57"/>
          <p:cNvSpPr/>
          <p:nvPr/>
        </p:nvSpPr>
        <p:spPr>
          <a:xfrm>
            <a:off x="684631" y="634563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5" name="テキスト 58"/>
          <p:cNvSpPr txBox="1"/>
          <p:nvPr/>
        </p:nvSpPr>
        <p:spPr>
          <a:xfrm>
            <a:off x="1078901" y="6363603"/>
            <a:ext cx="1792295" cy="399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rgbClr val="FF0000"/>
                </a:solidFill>
                <a:latin typeface="Meiryo UI"/>
                <a:ea typeface="Meiryo UI"/>
              </a:rPr>
              <a:t>ここには何も入れないでください</a:t>
            </a:r>
          </a:p>
        </p:txBody>
      </p:sp>
      <p:pic>
        <p:nvPicPr>
          <p:cNvPr id="1150" name="図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107" y="6316693"/>
            <a:ext cx="457872" cy="457872"/>
          </a:xfrm>
          <a:prstGeom prst="rect">
            <a:avLst/>
          </a:prstGeom>
        </p:spPr>
      </p:pic>
      <p:sp>
        <p:nvSpPr>
          <p:cNvPr id="1142" name="吹き出し: 角を丸めた四角形 35"/>
          <p:cNvSpPr/>
          <p:nvPr/>
        </p:nvSpPr>
        <p:spPr>
          <a:xfrm>
            <a:off x="6511152" y="7902840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テキスト ボックス 36"/>
          <p:cNvSpPr txBox="1"/>
          <p:nvPr/>
        </p:nvSpPr>
        <p:spPr>
          <a:xfrm>
            <a:off x="6490685" y="7917914"/>
            <a:ext cx="705459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66" name="楕円 59"/>
          <p:cNvSpPr/>
          <p:nvPr/>
        </p:nvSpPr>
        <p:spPr>
          <a:xfrm>
            <a:off x="5868022" y="8913068"/>
            <a:ext cx="576775" cy="216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7" name="テキスト ボックス 60"/>
          <p:cNvSpPr txBox="1"/>
          <p:nvPr/>
        </p:nvSpPr>
        <p:spPr>
          <a:xfrm>
            <a:off x="5508631" y="7326840"/>
            <a:ext cx="937895" cy="183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68" name="吹き出し: 角を丸めた四角形 61"/>
          <p:cNvSpPr/>
          <p:nvPr/>
        </p:nvSpPr>
        <p:spPr>
          <a:xfrm>
            <a:off x="5535871" y="7342865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吹き出し: 角を丸めた四角形 41"/>
          <p:cNvSpPr/>
          <p:nvPr/>
        </p:nvSpPr>
        <p:spPr>
          <a:xfrm>
            <a:off x="6489730" y="7183171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テキスト ボックス 42"/>
          <p:cNvSpPr txBox="1"/>
          <p:nvPr/>
        </p:nvSpPr>
        <p:spPr>
          <a:xfrm>
            <a:off x="6436115" y="7173736"/>
            <a:ext cx="73271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69" name="テキスト ボックス 62"/>
          <p:cNvSpPr txBox="1"/>
          <p:nvPr/>
        </p:nvSpPr>
        <p:spPr>
          <a:xfrm>
            <a:off x="5377768" y="9990840"/>
            <a:ext cx="1739396" cy="214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SNSはアカウント名を含め教えて下さい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70" name="吹き出し: 角を丸めた四角形 63"/>
          <p:cNvSpPr/>
          <p:nvPr/>
        </p:nvSpPr>
        <p:spPr>
          <a:xfrm>
            <a:off x="5436631" y="10009080"/>
            <a:ext cx="1594072" cy="168642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bf8774ea33fc45d1d7951b669aa93e0f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1dd17ee3da14859428721bd1994d11c9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8442ED-1F65-4FD8-AF34-C72BFB5631D3}">
  <ds:schemaRefs>
    <ds:schemaRef ds:uri="http://schemas.microsoft.com/office/2006/metadata/properties"/>
    <ds:schemaRef ds:uri="http://schemas.microsoft.com/office/infopath/2007/PartnerControls"/>
    <ds:schemaRef ds:uri="7c505cc7-65f7-4251-a48d-ceafe53484bf"/>
    <ds:schemaRef ds:uri="5e9f2c62-2c0d-4449-a541-31277517fa0b"/>
  </ds:schemaRefs>
</ds:datastoreItem>
</file>

<file path=customXml/itemProps2.xml><?xml version="1.0" encoding="utf-8"?>
<ds:datastoreItem xmlns:ds="http://schemas.openxmlformats.org/officeDocument/2006/customXml" ds:itemID="{82091BBB-996C-47BB-A05C-ABBF38AB4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CA0E5-A0D7-4398-8411-53FA207B8F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505cc7-65f7-4251-a48d-ceafe53484bf"/>
    <ds:schemaRef ds:uri="5e9f2c62-2c0d-4449-a541-31277517fa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760</Words>
  <Application>Microsoft Office PowerPoint</Application>
  <PresentationFormat>ユーザー設定</PresentationFormat>
  <Paragraphs>127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佐竹 秀太郎</cp:lastModifiedBy>
  <cp:revision>258</cp:revision>
  <cp:lastPrinted>2024-06-11T02:42:01Z</cp:lastPrinted>
  <dcterms:created xsi:type="dcterms:W3CDTF">2019-05-15T08:54:09Z</dcterms:created>
  <dcterms:modified xsi:type="dcterms:W3CDTF">2026-04-30T01:52:50Z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